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256" r:id="rId3"/>
    <p:sldId id="257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CC"/>
    <a:srgbClr val="339933"/>
    <a:srgbClr val="FF3300"/>
    <a:srgbClr val="CC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48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EC04FD-A6A3-4CF6-8D82-7D9E9E18958B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52E5BF-A88F-4965-A363-B789303DBF8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339AD8-BF9A-4B81-8C8E-C48D41A8E7F7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8899BE-4BB3-487F-A1E4-97F84BC5170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DB3FB2-A73D-4DBC-86D3-F2633259B033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B2010E-127F-4F8A-BC16-F6236809651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Прямая соединительная линия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12" name="Заголовок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>
            <a:noAutofit/>
          </a:bodyPr>
          <a:lstStyle>
            <a:lvl1pPr algn="r">
              <a:defRPr sz="4200" b="1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25" name="Подзаголовок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6" name="Дата 30"/>
          <p:cNvSpPr>
            <a:spLocks noGrp="1"/>
          </p:cNvSpPr>
          <p:nvPr>
            <p:ph type="dt" sz="half" idx="10"/>
          </p:nvPr>
        </p:nvSpPr>
        <p:spPr>
          <a:xfrm>
            <a:off x="5870575" y="6557963"/>
            <a:ext cx="2003425" cy="227012"/>
          </a:xfrm>
        </p:spPr>
        <p:txBody>
          <a:bodyPr/>
          <a:lstStyle>
            <a:lvl1pPr>
              <a:defRPr lang="en-US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10BDE7BF-80FA-400A-89F3-2B7835504A7B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7" name="Нижний колонтитул 17"/>
          <p:cNvSpPr>
            <a:spLocks noGrp="1"/>
          </p:cNvSpPr>
          <p:nvPr>
            <p:ph type="ftr" sz="quarter" idx="11"/>
          </p:nvPr>
        </p:nvSpPr>
        <p:spPr>
          <a:xfrm>
            <a:off x="2819400" y="6557963"/>
            <a:ext cx="2927350" cy="228600"/>
          </a:xfrm>
        </p:spPr>
        <p:txBody>
          <a:bodyPr/>
          <a:lstStyle>
            <a:lvl1pPr>
              <a:defRPr lang="en-US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endParaRPr lang="ru-RU"/>
          </a:p>
        </p:txBody>
      </p:sp>
      <p:sp>
        <p:nvSpPr>
          <p:cNvPr id="8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7880350" y="6556375"/>
            <a:ext cx="588963" cy="228600"/>
          </a:xfrm>
        </p:spPr>
        <p:txBody>
          <a:bodyPr/>
          <a:lstStyle>
            <a:lvl1pPr>
              <a:defRPr lang="en-US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23BA2AB7-4F46-416D-8EDE-5574A466563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390113-8101-4E8E-A300-D979FDE318FF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B5888B-2E4E-48DB-A543-5B4FB826D3E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anchor="t"/>
          <a:lstStyle>
            <a:lvl1pPr algn="r">
              <a:buNone/>
              <a:defRPr sz="4200" b="1" cap="all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724400" y="6556375"/>
            <a:ext cx="2001838" cy="227013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fld id="{A848539F-70E3-4A25-8703-93717E6E4DCE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1735138" y="6556375"/>
            <a:ext cx="2895600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734175" y="6554788"/>
            <a:ext cx="587375" cy="22860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FA818135-1E5B-4407-B355-A1D28FC2B55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177D3B-258E-4764-97B0-0C9B5D02FDE5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6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01A35B-537E-47E1-8A93-9DFE7ADE31A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lvl1pPr>
              <a:defRPr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94117B-4A94-4C63-A271-3F12A32A9799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8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DCBC55-4A9E-4CF7-AB65-A86FB1D7C80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BC29A9-9825-4C4D-94C2-1D42D6DECBF2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61B88C-68DF-48FC-9142-683B66917AA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E283E9-12E3-43AE-B7A0-EF14E21099F1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3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524524-B694-4AEA-A8E5-CAD6560CED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lIns="45720" tIns="0" rIns="0" bIns="0" spcCol="0" rtlCol="0" fromWordArt="0" forceAA="0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CA09BE-C62B-4E19-8831-E475967C8130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6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1131AF-287D-4F77-AEFB-E53B786830B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99CA0C-EA44-4323-9821-AD250AA68A31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09455D-80F6-41AA-9989-3B88B219021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7"/>
          <p:cNvSpPr/>
          <p:nvPr/>
        </p:nvSpPr>
        <p:spPr>
          <a:xfrm rot="21240000">
            <a:off x="598488" y="1004888"/>
            <a:ext cx="4319587" cy="4311650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Прямоугольник 8"/>
          <p:cNvSpPr/>
          <p:nvPr/>
        </p:nvSpPr>
        <p:spPr>
          <a:xfrm rot="21420000">
            <a:off x="596900" y="998538"/>
            <a:ext cx="4319588" cy="4313237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lIns="82296" tIns="0" rIns="0" bIns="0" spcCol="0" rtlCol="0" fromWordArt="0" forceAA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0" name="Рисунок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>
            <a:normAutofit/>
          </a:bodyPr>
          <a:lstStyle>
            <a:lvl1pPr marL="0" indent="0">
              <a:buNone/>
              <a:defRPr sz="3200"/>
            </a:lvl1pPr>
            <a:extLst/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7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C2A35305-37AF-488D-BDB9-31FF65B79092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8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90C77BDF-A05F-4187-BDEC-F6235C78DC2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A4B423-6AF5-46AF-9BEA-EF005609338A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07E69-18F0-4660-9D0D-F8EE00263D4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243388" y="6557963"/>
            <a:ext cx="2001837" cy="227012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CC61FFC-5923-445A-9FF3-BAFCEA95F316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457200" y="6556375"/>
            <a:ext cx="3657600" cy="22860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254750" y="6553200"/>
            <a:ext cx="587375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fld id="{8B4E7084-92FE-49D7-AA58-BA032841BFC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A0307A-B471-4587-B7AC-0370D7CC6962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939186-2678-4648-A4CF-E7DD894999F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8532F5-450E-4938-9DD8-4D31B9779AC1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2EA9D4-34C8-4CFB-B0C6-803C82EA33D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4EF2B0-9A3D-4C48-999A-C1E26E65EDC1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D407F5-7709-4C48-8D84-0DCCFC5719A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815C27-5954-4948-AB59-E134517BAD70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E68189-A136-4C8D-9D7A-438BABA05F2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926BF-C458-4A84-92D8-C7D14BCE249D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61F851-22DC-436E-ABA3-D753FA49F7A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1575B7-0411-4085-8465-40625A9F1AE8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7322C2-C400-4C17-8F36-BB2440A8253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6294D2-F8CF-44C1-AD53-818B99972229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026B13-0B22-4EF3-997D-C6C1283D119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AF5E5B4-6206-45F9-BFCD-91C777FA33A9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5117A88-FF41-4725-9E8D-AA9658759C7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6" r:id="rId2"/>
    <p:sldLayoutId id="2147483685" r:id="rId3"/>
    <p:sldLayoutId id="2147483684" r:id="rId4"/>
    <p:sldLayoutId id="2147483683" r:id="rId5"/>
    <p:sldLayoutId id="2147483682" r:id="rId6"/>
    <p:sldLayoutId id="2147483681" r:id="rId7"/>
    <p:sldLayoutId id="2147483680" r:id="rId8"/>
    <p:sldLayoutId id="2147483679" r:id="rId9"/>
    <p:sldLayoutId id="2147483678" r:id="rId10"/>
    <p:sldLayoutId id="2147483677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320675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3318" name="Текст 30"/>
          <p:cNvSpPr>
            <a:spLocks noGrp="1"/>
          </p:cNvSpPr>
          <p:nvPr>
            <p:ph type="body" idx="1"/>
          </p:nvPr>
        </p:nvSpPr>
        <p:spPr bwMode="auto">
          <a:xfrm>
            <a:off x="457200" y="1609725"/>
            <a:ext cx="7239000" cy="4846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27" name="Дата 26"/>
          <p:cNvSpPr>
            <a:spLocks noGrp="1"/>
          </p:cNvSpPr>
          <p:nvPr>
            <p:ph type="dt" sz="half" idx="2"/>
          </p:nvPr>
        </p:nvSpPr>
        <p:spPr>
          <a:xfrm>
            <a:off x="4246563" y="6557963"/>
            <a:ext cx="2001837" cy="227012"/>
          </a:xfrm>
          <a:prstGeom prst="rect">
            <a:avLst/>
          </a:prstGeom>
        </p:spPr>
        <p:txBody>
          <a:bodyPr vert="horz" t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>
                <a:solidFill>
                  <a:schemeClr val="tx2"/>
                </a:solidFill>
                <a:latin typeface="+mn-lt"/>
              </a:defRPr>
            </a:lvl1pPr>
            <a:extLst/>
          </a:lstStyle>
          <a:p>
            <a:pPr>
              <a:defRPr/>
            </a:pPr>
            <a:fld id="{E0D17ED4-0A83-4CD4-B3A3-7F36646AF311}" type="datetimeFigureOut">
              <a:rPr lang="ru-RU"/>
              <a:pPr>
                <a:defRPr/>
              </a:pPr>
              <a:t>11.03.2012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3"/>
          </p:nvPr>
        </p:nvSpPr>
        <p:spPr>
          <a:xfrm>
            <a:off x="457200" y="6557963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>
                <a:solidFill>
                  <a:schemeClr val="tx2"/>
                </a:solidFill>
                <a:latin typeface="+mn-lt"/>
              </a:defRPr>
            </a:lvl1pPr>
            <a:extLst/>
          </a:lstStyle>
          <a:p>
            <a:pPr>
              <a:defRPr/>
            </a:pPr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4"/>
          </p:nvPr>
        </p:nvSpPr>
        <p:spPr>
          <a:xfrm>
            <a:off x="6251575" y="6556375"/>
            <a:ext cx="588963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100">
                <a:solidFill>
                  <a:schemeClr val="tx2"/>
                </a:solidFill>
                <a:latin typeface="+mn-lt"/>
              </a:defRPr>
            </a:lvl1pPr>
            <a:extLst/>
          </a:lstStyle>
          <a:p>
            <a:pPr>
              <a:defRPr/>
            </a:pPr>
            <a:fld id="{3A18F3D0-71BD-4859-8514-55A08AF7CB1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5" r:id="rId1"/>
    <p:sldLayoutId id="2147483694" r:id="rId2"/>
    <p:sldLayoutId id="2147483696" r:id="rId3"/>
    <p:sldLayoutId id="2147483693" r:id="rId4"/>
    <p:sldLayoutId id="2147483692" r:id="rId5"/>
    <p:sldLayoutId id="2147483691" r:id="rId6"/>
    <p:sldLayoutId id="2147483690" r:id="rId7"/>
    <p:sldLayoutId id="2147483689" r:id="rId8"/>
    <p:sldLayoutId id="2147483697" r:id="rId9"/>
    <p:sldLayoutId id="2147483688" r:id="rId10"/>
    <p:sldLayoutId id="2147483698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3800" b="1" kern="1200" cap="all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9pPr>
      <a:extLst/>
    </p:titleStyle>
    <p:bodyStyle>
      <a:lvl1pPr marL="273050" indent="-273050" algn="l" rtl="0" eaLnBrk="0" fontAlgn="base" hangingPunct="0">
        <a:spcBef>
          <a:spcPts val="600"/>
        </a:spcBef>
        <a:spcAft>
          <a:spcPct val="0"/>
        </a:spcAft>
        <a:buClr>
          <a:schemeClr val="tx2"/>
        </a:buClr>
        <a:buSzPct val="73000"/>
        <a:buFont typeface="Wingdings 2" pitchFamily="18" charset="2"/>
        <a:buChar char="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20700" indent="-228600" algn="l" rtl="0" eaLnBrk="0" fontAlgn="base" hangingPunct="0">
        <a:spcBef>
          <a:spcPts val="500"/>
        </a:spcBef>
        <a:spcAft>
          <a:spcPct val="0"/>
        </a:spcAft>
        <a:buClr>
          <a:srgbClr val="F9B639"/>
        </a:buClr>
        <a:buSzPct val="80000"/>
        <a:buFont typeface="Wingdings 2" pitchFamily="18" charset="2"/>
        <a:buChar char=""/>
        <a:defRPr sz="2300" kern="1200">
          <a:solidFill>
            <a:srgbClr val="FFFFFF"/>
          </a:solidFill>
          <a:latin typeface="+mn-lt"/>
          <a:ea typeface="+mn-ea"/>
          <a:cs typeface="+mn-cs"/>
        </a:defRPr>
      </a:lvl2pPr>
      <a:lvl3pPr marL="758825" indent="-228600" algn="l" rtl="0" eaLnBrk="0" fontAlgn="base" hangingPunct="0">
        <a:spcBef>
          <a:spcPts val="400"/>
        </a:spcBef>
        <a:spcAft>
          <a:spcPct val="0"/>
        </a:spcAft>
        <a:buClr>
          <a:srgbClr val="F9B639"/>
        </a:buClr>
        <a:buSzPct val="60000"/>
        <a:buFont typeface="Wingdings" pitchFamily="2" charset="2"/>
        <a:buChar char="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4888" indent="-228600" algn="l" rtl="0" eaLnBrk="0" fontAlgn="base" hangingPunct="0">
        <a:spcBef>
          <a:spcPct val="20000"/>
        </a:spcBef>
        <a:spcAft>
          <a:spcPct val="0"/>
        </a:spcAft>
        <a:buClr>
          <a:srgbClr val="F9B639"/>
        </a:buClr>
        <a:buSzPct val="80000"/>
        <a:buFont typeface="Wingdings 2" pitchFamily="18" charset="2"/>
        <a:buChar char=""/>
        <a:defRPr sz="2000" kern="1200">
          <a:solidFill>
            <a:srgbClr val="FFFFFF"/>
          </a:solidFill>
          <a:latin typeface="+mn-lt"/>
          <a:ea typeface="+mn-ea"/>
          <a:cs typeface="+mn-cs"/>
        </a:defRPr>
      </a:lvl4pPr>
      <a:lvl5pPr marL="1279525" indent="-228600" algn="l" rtl="0" eaLnBrk="0" fontAlgn="base" hangingPunct="0">
        <a:spcBef>
          <a:spcPts val="400"/>
        </a:spcBef>
        <a:spcAft>
          <a:spcPct val="0"/>
        </a:spcAft>
        <a:buClr>
          <a:srgbClr val="F9B639"/>
        </a:buClr>
        <a:buSzPct val="70000"/>
        <a:buFont typeface="Wingdings" pitchFamily="2" charset="2"/>
        <a:buChar char="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3" name="WordArt 3"/>
          <p:cNvSpPr>
            <a:spLocks noChangeArrowheads="1" noChangeShapeType="1" noTextEdit="1"/>
          </p:cNvSpPr>
          <p:nvPr/>
        </p:nvSpPr>
        <p:spPr bwMode="auto">
          <a:xfrm>
            <a:off x="1619250" y="692150"/>
            <a:ext cx="6624638" cy="4465638"/>
          </a:xfrm>
          <a:prstGeom prst="rect">
            <a:avLst/>
          </a:prstGeom>
        </p:spPr>
        <p:txBody>
          <a:bodyPr wrap="none" fromWordArt="1">
            <a:prstTxWarp prst="textWave1">
              <a:avLst>
                <a:gd name="adj1" fmla="val 13005"/>
                <a:gd name="adj2" fmla="val 0"/>
              </a:avLst>
            </a:prstTxWarp>
          </a:bodyPr>
          <a:lstStyle/>
          <a:p>
            <a:pPr algn="ctr"/>
            <a:r>
              <a:rPr lang="ru-RU" sz="3600" b="1" kern="10">
                <a:ln w="22225">
                  <a:solidFill>
                    <a:schemeClr val="tx1"/>
                  </a:solidFill>
                  <a:round/>
                  <a:headEnd/>
                  <a:tailEnd/>
                </a:ln>
                <a:gradFill rotWithShape="1">
                  <a:gsLst>
                    <a:gs pos="0">
                      <a:srgbClr val="A603AB"/>
                    </a:gs>
                    <a:gs pos="21001">
                      <a:srgbClr val="0819FB"/>
                    </a:gs>
                    <a:gs pos="35001">
                      <a:srgbClr val="1A8D48"/>
                    </a:gs>
                    <a:gs pos="52000">
                      <a:srgbClr val="FFFF00"/>
                    </a:gs>
                    <a:gs pos="73000">
                      <a:srgbClr val="EE3F17"/>
                    </a:gs>
                    <a:gs pos="88000">
                      <a:srgbClr val="E81766"/>
                    </a:gs>
                    <a:gs pos="100000">
                      <a:srgbClr val="A603AB"/>
                    </a:gs>
                  </a:gsLst>
                  <a:lin ang="2700000" scaled="1"/>
                </a:gradFill>
                <a:effectLst>
                  <a:outerShdw dist="45791" dir="2021404" algn="ctr" rotWithShape="0">
                    <a:srgbClr val="B2B2B2">
                      <a:alpha val="79999"/>
                    </a:srgbClr>
                  </a:outerShdw>
                </a:effectLst>
                <a:latin typeface="Times New Roman"/>
                <a:cs typeface="Times New Roman"/>
              </a:rPr>
              <a:t>АКРОВІРШ</a:t>
            </a:r>
          </a:p>
        </p:txBody>
      </p:sp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3851275" y="5805488"/>
            <a:ext cx="446246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ru-RU" sz="2400" b="1">
                <a:solidFill>
                  <a:schemeClr val="bg1"/>
                </a:solidFill>
              </a:rPr>
              <a:t>Автор: Терещенко Л. Ф.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7" dur="1000"/>
                                        <p:tgtEl>
                                          <p:spTgt spid="256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3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uk-UA" sz="6600" dirty="0" smtClean="0">
                <a:solidFill>
                  <a:srgbClr val="FF0000"/>
                </a:solidFill>
              </a:rPr>
              <a:t>Акровірш - це</a:t>
            </a:r>
            <a:endParaRPr lang="ru-RU" sz="6600" dirty="0">
              <a:solidFill>
                <a:srgbClr val="FF0000"/>
              </a:solidFill>
            </a:endParaRPr>
          </a:p>
        </p:txBody>
      </p:sp>
      <p:sp>
        <p:nvSpPr>
          <p:cNvPr id="3" name="TextBox 2"/>
          <p:cNvSpPr txBox="1">
            <a:spLocks noChangeArrowheads="1"/>
          </p:cNvSpPr>
          <p:nvPr/>
        </p:nvSpPr>
        <p:spPr bwMode="auto">
          <a:xfrm>
            <a:off x="714375" y="2214563"/>
            <a:ext cx="7485063" cy="3108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uk-UA" sz="2800" b="1">
                <a:solidFill>
                  <a:srgbClr val="00B0F0"/>
                </a:solidFill>
                <a:latin typeface="Trebuchet MS" pitchFamily="34" charset="0"/>
              </a:rPr>
              <a:t>віршована загадка; вірш, написаний так, </a:t>
            </a:r>
          </a:p>
          <a:p>
            <a:endParaRPr lang="uk-UA" sz="2800" b="1">
              <a:solidFill>
                <a:srgbClr val="00B0F0"/>
              </a:solidFill>
              <a:latin typeface="Trebuchet MS" pitchFamily="34" charset="0"/>
            </a:endParaRPr>
          </a:p>
          <a:p>
            <a:r>
              <a:rPr lang="uk-UA" sz="2800" b="1">
                <a:solidFill>
                  <a:srgbClr val="00B0F0"/>
                </a:solidFill>
                <a:latin typeface="Trebuchet MS" pitchFamily="34" charset="0"/>
              </a:rPr>
              <a:t>що початкові букви</a:t>
            </a:r>
          </a:p>
          <a:p>
            <a:endParaRPr lang="uk-UA" sz="2800" b="1">
              <a:solidFill>
                <a:srgbClr val="00B0F0"/>
              </a:solidFill>
              <a:latin typeface="Trebuchet MS" pitchFamily="34" charset="0"/>
            </a:endParaRPr>
          </a:p>
          <a:p>
            <a:r>
              <a:rPr lang="uk-UA" sz="2800" b="1">
                <a:solidFill>
                  <a:srgbClr val="00B0F0"/>
                </a:solidFill>
                <a:latin typeface="Trebuchet MS" pitchFamily="34" charset="0"/>
              </a:rPr>
              <a:t> рядків, прочитані згори вниз, утвоюють </a:t>
            </a:r>
          </a:p>
          <a:p>
            <a:endParaRPr lang="uk-UA" sz="2800" b="1">
              <a:solidFill>
                <a:srgbClr val="00B0F0"/>
              </a:solidFill>
              <a:latin typeface="Trebuchet MS" pitchFamily="34" charset="0"/>
            </a:endParaRPr>
          </a:p>
          <a:p>
            <a:r>
              <a:rPr lang="uk-UA" sz="2800" b="1">
                <a:solidFill>
                  <a:srgbClr val="00B0F0"/>
                </a:solidFill>
                <a:latin typeface="Trebuchet MS" pitchFamily="34" charset="0"/>
              </a:rPr>
              <a:t>слово або  словосполучення.</a:t>
            </a:r>
            <a:endParaRPr lang="ru-RU" sz="2800" b="1">
              <a:solidFill>
                <a:srgbClr val="00B0F0"/>
              </a:solidFill>
              <a:latin typeface="Trebuchet MS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2" dur="8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3" dur="8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8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9" dur="8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0" dur="8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1" dur="8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6" dur="8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7" dur="8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8" dur="8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3" dur="8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4" dur="8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5" dur="8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uk-UA" sz="9600" dirty="0" smtClean="0">
                <a:solidFill>
                  <a:srgbClr val="3333CC"/>
                </a:solidFill>
              </a:rPr>
              <a:t>ХТО БАБА?</a:t>
            </a:r>
            <a:endParaRPr lang="ru-RU" sz="9600" dirty="0">
              <a:solidFill>
                <a:srgbClr val="3333CC"/>
              </a:solidFill>
            </a:endParaRPr>
          </a:p>
        </p:txBody>
      </p:sp>
      <p:sp>
        <p:nvSpPr>
          <p:cNvPr id="3" name="TextBox 2"/>
          <p:cNvSpPr txBox="1">
            <a:spLocks noChangeArrowheads="1"/>
          </p:cNvSpPr>
          <p:nvPr/>
        </p:nvSpPr>
        <p:spPr bwMode="auto">
          <a:xfrm>
            <a:off x="214313" y="2000250"/>
            <a:ext cx="8520112" cy="3540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uk-UA" sz="3200" b="1">
                <a:solidFill>
                  <a:srgbClr val="3333CC"/>
                </a:solidFill>
                <a:latin typeface="Trebuchet MS" pitchFamily="34" charset="0"/>
              </a:rPr>
              <a:t>С</a:t>
            </a:r>
            <a:r>
              <a:rPr lang="uk-UA" sz="3200" b="1">
                <a:solidFill>
                  <a:srgbClr val="FF3300"/>
                </a:solidFill>
                <a:latin typeface="Trebuchet MS" pitchFamily="34" charset="0"/>
              </a:rPr>
              <a:t>идить хитра баба аж на версі граба.</a:t>
            </a:r>
          </a:p>
          <a:p>
            <a:endParaRPr lang="uk-UA" sz="3200" b="1">
              <a:solidFill>
                <a:srgbClr val="FF3300"/>
              </a:solidFill>
              <a:latin typeface="Trebuchet MS" pitchFamily="34" charset="0"/>
            </a:endParaRPr>
          </a:p>
          <a:p>
            <a:r>
              <a:rPr lang="uk-UA" sz="3200" b="1">
                <a:solidFill>
                  <a:srgbClr val="FF3300"/>
                </a:solidFill>
                <a:latin typeface="Trebuchet MS" pitchFamily="34" charset="0"/>
              </a:rPr>
              <a:t>“</a:t>
            </a:r>
            <a:r>
              <a:rPr lang="uk-UA" sz="3200" b="1">
                <a:solidFill>
                  <a:srgbClr val="3333CC"/>
                </a:solidFill>
                <a:latin typeface="Trebuchet MS" pitchFamily="34" charset="0"/>
              </a:rPr>
              <a:t>О</a:t>
            </a:r>
            <a:r>
              <a:rPr lang="uk-UA" sz="3200" b="1">
                <a:solidFill>
                  <a:srgbClr val="FF3300"/>
                </a:solidFill>
                <a:latin typeface="Trebuchet MS" pitchFamily="34" charset="0"/>
              </a:rPr>
              <a:t>й не злізу з граба! – дурить діток баба.</a:t>
            </a:r>
          </a:p>
          <a:p>
            <a:endParaRPr lang="uk-UA" sz="3200" b="1">
              <a:solidFill>
                <a:srgbClr val="FF3300"/>
              </a:solidFill>
              <a:latin typeface="Trebuchet MS" pitchFamily="34" charset="0"/>
            </a:endParaRPr>
          </a:p>
          <a:p>
            <a:r>
              <a:rPr lang="uk-UA" sz="3200" b="1">
                <a:solidFill>
                  <a:srgbClr val="3333CC"/>
                </a:solidFill>
                <a:latin typeface="Trebuchet MS" pitchFamily="34" charset="0"/>
              </a:rPr>
              <a:t>В</a:t>
            </a:r>
            <a:r>
              <a:rPr lang="uk-UA" sz="3200" b="1">
                <a:solidFill>
                  <a:srgbClr val="FF3300"/>
                </a:solidFill>
                <a:latin typeface="Trebuchet MS" pitchFamily="34" charset="0"/>
              </a:rPr>
              <a:t>ловіть мені курочку рябую,</a:t>
            </a:r>
          </a:p>
          <a:p>
            <a:endParaRPr lang="uk-UA" sz="3200" b="1">
              <a:solidFill>
                <a:srgbClr val="FF3300"/>
              </a:solidFill>
              <a:latin typeface="Trebuchet MS" pitchFamily="34" charset="0"/>
            </a:endParaRPr>
          </a:p>
          <a:p>
            <a:r>
              <a:rPr lang="uk-UA" sz="3200" b="1">
                <a:solidFill>
                  <a:srgbClr val="3333CC"/>
                </a:solidFill>
                <a:latin typeface="Trebuchet MS" pitchFamily="34" charset="0"/>
              </a:rPr>
              <a:t>А</a:t>
            </a:r>
            <a:r>
              <a:rPr lang="uk-UA" sz="3200" b="1">
                <a:solidFill>
                  <a:srgbClr val="FF3300"/>
                </a:solidFill>
                <a:latin typeface="Trebuchet MS" pitchFamily="34" charset="0"/>
              </a:rPr>
              <a:t> я подарю грушку золотую.</a:t>
            </a:r>
            <a:endParaRPr lang="ru-RU" sz="3200" b="1">
              <a:solidFill>
                <a:srgbClr val="FF3300"/>
              </a:solidFill>
              <a:latin typeface="Trebuchet MS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9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19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19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19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uk-UA" sz="9600" dirty="0" smtClean="0"/>
              <a:t>Хто вона?</a:t>
            </a:r>
            <a:endParaRPr lang="ru-RU" sz="9600" dirty="0"/>
          </a:p>
        </p:txBody>
      </p:sp>
      <p:sp>
        <p:nvSpPr>
          <p:cNvPr id="3" name="TextBox 2"/>
          <p:cNvSpPr txBox="1">
            <a:spLocks noChangeArrowheads="1"/>
          </p:cNvSpPr>
          <p:nvPr/>
        </p:nvSpPr>
        <p:spPr bwMode="auto">
          <a:xfrm>
            <a:off x="357188" y="1785938"/>
            <a:ext cx="5753100" cy="4524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uk-UA" sz="3600" b="1">
                <a:solidFill>
                  <a:srgbClr val="FFFF00"/>
                </a:solidFill>
                <a:latin typeface="Trebuchet MS" pitchFamily="34" charset="0"/>
              </a:rPr>
              <a:t>Л</a:t>
            </a:r>
            <a:r>
              <a:rPr lang="uk-UA" sz="3600" b="1">
                <a:latin typeface="Trebuchet MS" pitchFamily="34" charset="0"/>
              </a:rPr>
              <a:t>иха зима сховається, </a:t>
            </a:r>
          </a:p>
          <a:p>
            <a:r>
              <a:rPr lang="uk-UA" sz="3600" b="1">
                <a:solidFill>
                  <a:srgbClr val="FFFF00"/>
                </a:solidFill>
                <a:latin typeface="Trebuchet MS" pitchFamily="34" charset="0"/>
              </a:rPr>
              <a:t>А</a:t>
            </a:r>
            <a:r>
              <a:rPr lang="uk-UA" sz="3600" b="1">
                <a:latin typeface="Trebuchet MS" pitchFamily="34" charset="0"/>
              </a:rPr>
              <a:t> сонечко прогляне,</a:t>
            </a:r>
          </a:p>
          <a:p>
            <a:r>
              <a:rPr lang="uk-UA" sz="3600" b="1">
                <a:solidFill>
                  <a:srgbClr val="FFFF00"/>
                </a:solidFill>
                <a:latin typeface="Trebuchet MS" pitchFamily="34" charset="0"/>
              </a:rPr>
              <a:t>С</a:t>
            </a:r>
            <a:r>
              <a:rPr lang="uk-UA" sz="3600" b="1">
                <a:latin typeface="Trebuchet MS" pitchFamily="34" charset="0"/>
              </a:rPr>
              <a:t>ніжок води злякається,</a:t>
            </a:r>
          </a:p>
          <a:p>
            <a:r>
              <a:rPr lang="uk-UA" sz="3600" b="1">
                <a:solidFill>
                  <a:srgbClr val="FFFF00"/>
                </a:solidFill>
                <a:latin typeface="Trebuchet MS" pitchFamily="34" charset="0"/>
              </a:rPr>
              <a:t>Т</a:t>
            </a:r>
            <a:r>
              <a:rPr lang="uk-UA" sz="3600" b="1">
                <a:latin typeface="Trebuchet MS" pitchFamily="34" charset="0"/>
              </a:rPr>
              <a:t>ихенько тануть стане,-</a:t>
            </a:r>
          </a:p>
          <a:p>
            <a:r>
              <a:rPr lang="uk-UA" sz="3600" b="1">
                <a:solidFill>
                  <a:srgbClr val="FFFF00"/>
                </a:solidFill>
                <a:latin typeface="Trebuchet MS" pitchFamily="34" charset="0"/>
              </a:rPr>
              <a:t>І</a:t>
            </a:r>
            <a:r>
              <a:rPr lang="uk-UA" sz="3600" b="1">
                <a:latin typeface="Trebuchet MS" pitchFamily="34" charset="0"/>
              </a:rPr>
              <a:t> здалеку бистресенько</a:t>
            </a:r>
          </a:p>
          <a:p>
            <a:r>
              <a:rPr lang="uk-UA" sz="3600" b="1">
                <a:solidFill>
                  <a:srgbClr val="FFFF00"/>
                </a:solidFill>
                <a:latin typeface="Trebuchet MS" pitchFamily="34" charset="0"/>
              </a:rPr>
              <a:t>В</a:t>
            </a:r>
            <a:r>
              <a:rPr lang="uk-UA" sz="3600" b="1">
                <a:latin typeface="Trebuchet MS" pitchFamily="34" charset="0"/>
              </a:rPr>
              <a:t>она до нас прибуде,</a:t>
            </a:r>
          </a:p>
          <a:p>
            <a:r>
              <a:rPr lang="uk-UA" sz="3600" b="1">
                <a:solidFill>
                  <a:srgbClr val="FFFF00"/>
                </a:solidFill>
                <a:latin typeface="Trebuchet MS" pitchFamily="34" charset="0"/>
              </a:rPr>
              <a:t>К</a:t>
            </a:r>
            <a:r>
              <a:rPr lang="uk-UA" sz="3600" b="1">
                <a:latin typeface="Trebuchet MS" pitchFamily="34" charset="0"/>
              </a:rPr>
              <a:t>ому-кому любесенько,</a:t>
            </a:r>
          </a:p>
          <a:p>
            <a:r>
              <a:rPr lang="uk-UA" sz="3600" b="1">
                <a:solidFill>
                  <a:srgbClr val="FFFF00"/>
                </a:solidFill>
                <a:latin typeface="Trebuchet MS" pitchFamily="34" charset="0"/>
              </a:rPr>
              <a:t>А</a:t>
            </a:r>
            <a:r>
              <a:rPr lang="uk-UA" sz="3600" b="1">
                <a:latin typeface="Trebuchet MS" pitchFamily="34" charset="0"/>
              </a:rPr>
              <a:t> дітям більше буде.</a:t>
            </a:r>
            <a:endParaRPr lang="ru-RU" sz="3600" b="1">
              <a:latin typeface="Trebuchet MS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8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357158" y="642918"/>
            <a:ext cx="1214446" cy="5909310"/>
          </a:xfrm>
          <a:prstGeom prst="rect">
            <a:avLst/>
          </a:prstGeom>
          <a:noFill/>
        </p:spPr>
        <p:txBody>
          <a:bodyPr>
            <a:spAutoFit/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uk-UA" sz="5400" b="1" dirty="0">
                <a:ln/>
                <a:solidFill>
                  <a:schemeClr val="accent3"/>
                </a:solidFill>
                <a:latin typeface="+mn-lt"/>
              </a:rPr>
              <a:t>Т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uk-UA" sz="5400" b="1" dirty="0">
              <a:ln/>
              <a:solidFill>
                <a:schemeClr val="accent3"/>
              </a:solidFill>
              <a:latin typeface="+mn-lt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uk-UA" sz="5400" b="1" dirty="0">
                <a:ln/>
                <a:solidFill>
                  <a:schemeClr val="accent3"/>
                </a:solidFill>
                <a:latin typeface="+mn-lt"/>
              </a:rPr>
              <a:t>А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uk-UA" sz="5400" b="1" dirty="0">
              <a:ln/>
              <a:solidFill>
                <a:schemeClr val="accent3"/>
              </a:solidFill>
              <a:latin typeface="+mn-lt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uk-UA" sz="5400" b="1" dirty="0">
                <a:ln/>
                <a:solidFill>
                  <a:schemeClr val="accent3"/>
                </a:solidFill>
                <a:latin typeface="+mn-lt"/>
              </a:rPr>
              <a:t>Т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uk-UA" sz="5400" b="1" dirty="0">
              <a:ln/>
              <a:solidFill>
                <a:schemeClr val="accent3"/>
              </a:solidFill>
              <a:latin typeface="+mn-lt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uk-UA" sz="5400" b="1" dirty="0">
                <a:ln/>
                <a:solidFill>
                  <a:schemeClr val="accent3"/>
                </a:solidFill>
                <a:latin typeface="+mn-lt"/>
              </a:rPr>
              <a:t>О</a:t>
            </a:r>
            <a:endParaRPr lang="ru-RU" sz="5400" b="1" dirty="0">
              <a:ln/>
              <a:solidFill>
                <a:schemeClr val="accent3"/>
              </a:solidFill>
              <a:latin typeface="+mn-lt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6072198" y="714356"/>
            <a:ext cx="1428760" cy="590931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uk-UA" sz="5400" b="1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lt"/>
              </a:rPr>
              <a:t>Х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uk-UA" sz="5400" b="1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+mn-lt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uk-UA" sz="5400" b="1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lt"/>
              </a:rPr>
              <a:t>Л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uk-UA" sz="5400" b="1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+mn-lt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uk-UA" sz="5400" b="1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lt"/>
              </a:rPr>
              <a:t>І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uk-UA" sz="5400" b="1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+mn-lt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uk-UA" sz="5400" b="1" dirty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+mn-lt"/>
              </a:rPr>
              <a:t>Б</a:t>
            </a:r>
            <a:endParaRPr lang="ru-RU" sz="5400" b="1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+mn-lt"/>
            </a:endParaRPr>
          </a:p>
        </p:txBody>
      </p:sp>
      <p:sp>
        <p:nvSpPr>
          <p:cNvPr id="8" name="TextBox 7"/>
          <p:cNvSpPr txBox="1">
            <a:spLocks noChangeArrowheads="1"/>
          </p:cNvSpPr>
          <p:nvPr/>
        </p:nvSpPr>
        <p:spPr bwMode="auto">
          <a:xfrm>
            <a:off x="2357438" y="2928938"/>
            <a:ext cx="3286125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uk-UA" sz="2800" b="1">
                <a:solidFill>
                  <a:srgbClr val="FF0000"/>
                </a:solidFill>
                <a:latin typeface="Trebuchet MS" pitchFamily="34" charset="0"/>
              </a:rPr>
              <a:t>ТВОРЧА РОБОТА</a:t>
            </a:r>
            <a:endParaRPr lang="ru-RU" sz="2800" b="1">
              <a:solidFill>
                <a:srgbClr val="FF0000"/>
              </a:solidFill>
              <a:latin typeface="Trebuchet MS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8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9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6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7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8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9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0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1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2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3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2"/>
          <p:cNvSpPr>
            <a:spLocks noGrp="1"/>
          </p:cNvSpPr>
          <p:nvPr>
            <p:ph type="title" idx="4294967295"/>
          </p:nvPr>
        </p:nvSpPr>
        <p:spPr bwMode="auto">
          <a:xfrm>
            <a:off x="0" y="320675"/>
            <a:ext cx="7239000" cy="1143000"/>
          </a:xfrm>
          <a:noFill/>
        </p:spPr>
        <p:txBody>
          <a:bodyPr wrap="square" numCol="1" compatLnSpc="1">
            <a:prstTxWarp prst="textNoShape">
              <a:avLst/>
            </a:prstTxWarp>
          </a:bodyPr>
          <a:lstStyle/>
          <a:p>
            <a:pPr eaLnBrk="1" hangingPunct="1"/>
            <a:r>
              <a:rPr lang="ru-RU" cap="none" smtClean="0">
                <a:ln>
                  <a:noFill/>
                </a:ln>
                <a:solidFill>
                  <a:schemeClr val="tx1"/>
                </a:solidFill>
                <a:latin typeface="Arial" charset="0"/>
              </a:rPr>
              <a:t>Автор: Терещенко Л. Ф.</a:t>
            </a:r>
          </a:p>
        </p:txBody>
      </p:sp>
    </p:spTree>
  </p:cSld>
  <p:clrMapOvr>
    <a:masterClrMapping/>
  </p:clrMapOvr>
</p:sld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пециальное оформление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Изящная">
  <a:themeElements>
    <a:clrScheme name="Изящная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Изящная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Изящная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75</Words>
  <Application>Microsoft Office PowerPoint</Application>
  <PresentationFormat>Экран (4:3)</PresentationFormat>
  <Paragraphs>25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Шаблон оформления</vt:lpstr>
      </vt:variant>
      <vt:variant>
        <vt:i4>6</vt:i4>
      </vt:variant>
      <vt:variant>
        <vt:lpstr>Заголовки слайдов</vt:lpstr>
      </vt:variant>
      <vt:variant>
        <vt:i4>6</vt:i4>
      </vt:variant>
    </vt:vector>
  </HeadingPairs>
  <TitlesOfParts>
    <vt:vector size="17" baseType="lpstr">
      <vt:lpstr>Arial</vt:lpstr>
      <vt:lpstr>Calibri</vt:lpstr>
      <vt:lpstr>Trebuchet MS</vt:lpstr>
      <vt:lpstr>Wingdings 2</vt:lpstr>
      <vt:lpstr>Wingdings</vt:lpstr>
      <vt:lpstr>Специальное оформление</vt:lpstr>
      <vt:lpstr>Изящная</vt:lpstr>
      <vt:lpstr>Изящная</vt:lpstr>
      <vt:lpstr>Изящная</vt:lpstr>
      <vt:lpstr>Изящная</vt:lpstr>
      <vt:lpstr>Изящная</vt:lpstr>
      <vt:lpstr>Слайд 1</vt:lpstr>
      <vt:lpstr>Слайд 2</vt:lpstr>
      <vt:lpstr>Слайд 3</vt:lpstr>
      <vt:lpstr>Слайд 4</vt:lpstr>
      <vt:lpstr>Слайд 5</vt:lpstr>
      <vt:lpstr>Автор: Терещенко Л. Ф.</vt:lpstr>
    </vt:vector>
  </TitlesOfParts>
  <Company>BEST_XP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АКРОВІШ</dc:title>
  <dc:creator>Админ</dc:creator>
  <cp:lastModifiedBy>User</cp:lastModifiedBy>
  <cp:revision>7</cp:revision>
  <dcterms:created xsi:type="dcterms:W3CDTF">2011-12-08T08:26:07Z</dcterms:created>
  <dcterms:modified xsi:type="dcterms:W3CDTF">2012-03-11T00:59:53Z</dcterms:modified>
</cp:coreProperties>
</file>