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339933"/>
    <a:srgbClr val="FF3300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C04FD-A6A3-4CF6-8D82-7D9E9E18958B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2E5BF-A88F-4965-A363-B789303DB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39AD8-BF9A-4B81-8C8E-C48D41A8E7F7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899BE-4BB3-487F-A1E4-97F84BC51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B3FB2-A73D-4DBC-86D3-F2633259B033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2010E-127F-4F8A-BC16-F62368096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0BDE7BF-80FA-400A-89F3-2B7835504A7B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3BA2AB7-4F46-416D-8EDE-5574A4665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90113-8101-4E8E-A300-D979FDE318FF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5888B-2E4E-48DB-A543-5B4FB826D3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848539F-70E3-4A25-8703-93717E6E4DCE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18135-1E5B-4407-B355-A1D28FC2B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77D3B-258E-4764-97B0-0C9B5D02FDE5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1A35B-537E-47E1-8A93-9DFE7ADE3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117B-4A94-4C63-A271-3F12A32A9799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CBC55-4A9E-4CF7-AB65-A86FB1D7C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C29A9-9825-4C4D-94C2-1D42D6DECBF2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1B88C-68DF-48FC-9142-683B66917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283E9-12E3-43AE-B7A0-EF14E21099F1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24524-B694-4AEA-A8E5-CAD6560CE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09BE-C62B-4E19-8831-E475967C8130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131AF-287D-4F77-AEFB-E53B78683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9CA0C-EA44-4323-9821-AD250AA68A31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9455D-80F6-41AA-9989-3B88B2190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A35305-37AF-488D-BDB9-31FF65B79092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C77BDF-A05F-4187-BDEC-F6235C78D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4B423-6AF5-46AF-9BEA-EF005609338A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07E69-18F0-4660-9D0D-F8EE00263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C61FFC-5923-445A-9FF3-BAFCEA95F316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8B4E7084-92FE-49D7-AA58-BA032841B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0307A-B471-4587-B7AC-0370D7CC6962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39186-2678-4648-A4CF-E7DD894999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532F5-450E-4938-9DD8-4D31B9779AC1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EA9D4-34C8-4CFB-B0C6-803C82EA3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EF2B0-9A3D-4C48-999A-C1E26E65EDC1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407F5-7709-4C48-8D84-0DCCFC571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15C27-5954-4948-AB59-E134517BAD70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68189-A136-4C8D-9D7A-438BABA05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926BF-C458-4A84-92D8-C7D14BCE249D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1F851-22DC-436E-ABA3-D753FA49F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575B7-0411-4085-8465-40625A9F1AE8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22C2-C400-4C17-8F36-BB2440A82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294D2-F8CF-44C1-AD53-818B99972229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26B13-0B22-4EF3-997D-C6C1283D1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F5E5B4-6206-45F9-BFCD-91C777FA33A9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117A88-FF41-4725-9E8D-AA9658759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5" r:id="rId3"/>
    <p:sldLayoutId id="2147483684" r:id="rId4"/>
    <p:sldLayoutId id="2147483683" r:id="rId5"/>
    <p:sldLayoutId id="2147483682" r:id="rId6"/>
    <p:sldLayoutId id="2147483681" r:id="rId7"/>
    <p:sldLayoutId id="2147483680" r:id="rId8"/>
    <p:sldLayoutId id="2147483679" r:id="rId9"/>
    <p:sldLayoutId id="2147483678" r:id="rId10"/>
    <p:sldLayoutId id="21474836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0D17ED4-0A83-4CD4-B3A3-7F36646AF311}" type="datetimeFigureOut">
              <a:rPr lang="ru-RU"/>
              <a:pPr>
                <a:defRPr/>
              </a:pPr>
              <a:t>11.03.2012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A18F3D0-71BD-4859-8514-55A08AF7CB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97" r:id="rId9"/>
    <p:sldLayoutId id="2147483688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FFFFFF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619250" y="692150"/>
            <a:ext cx="6624638" cy="446563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222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АКРОВІРШ</a:t>
            </a: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851275" y="5805488"/>
            <a:ext cx="446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</a:rPr>
              <a:t>Автор: Терещенко Л. 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6600" dirty="0" smtClean="0">
                <a:solidFill>
                  <a:srgbClr val="FF0000"/>
                </a:solidFill>
              </a:rPr>
              <a:t>Акровірш - це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14375" y="2214563"/>
            <a:ext cx="7485063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800" b="1">
                <a:solidFill>
                  <a:srgbClr val="00B0F0"/>
                </a:solidFill>
                <a:latin typeface="Trebuchet MS" pitchFamily="34" charset="0"/>
              </a:rPr>
              <a:t>віршована загадка; вірш, написаний так, </a:t>
            </a:r>
          </a:p>
          <a:p>
            <a:endParaRPr lang="uk-UA" sz="2800" b="1">
              <a:solidFill>
                <a:srgbClr val="00B0F0"/>
              </a:solidFill>
              <a:latin typeface="Trebuchet MS" pitchFamily="34" charset="0"/>
            </a:endParaRPr>
          </a:p>
          <a:p>
            <a:r>
              <a:rPr lang="uk-UA" sz="2800" b="1">
                <a:solidFill>
                  <a:srgbClr val="00B0F0"/>
                </a:solidFill>
                <a:latin typeface="Trebuchet MS" pitchFamily="34" charset="0"/>
              </a:rPr>
              <a:t>що початкові букви</a:t>
            </a:r>
          </a:p>
          <a:p>
            <a:endParaRPr lang="uk-UA" sz="2800" b="1">
              <a:solidFill>
                <a:srgbClr val="00B0F0"/>
              </a:solidFill>
              <a:latin typeface="Trebuchet MS" pitchFamily="34" charset="0"/>
            </a:endParaRPr>
          </a:p>
          <a:p>
            <a:r>
              <a:rPr lang="uk-UA" sz="2800" b="1">
                <a:solidFill>
                  <a:srgbClr val="00B0F0"/>
                </a:solidFill>
                <a:latin typeface="Trebuchet MS" pitchFamily="34" charset="0"/>
              </a:rPr>
              <a:t> рядків, прочитані згори вниз, утвоюють </a:t>
            </a:r>
          </a:p>
          <a:p>
            <a:endParaRPr lang="uk-UA" sz="2800" b="1">
              <a:solidFill>
                <a:srgbClr val="00B0F0"/>
              </a:solidFill>
              <a:latin typeface="Trebuchet MS" pitchFamily="34" charset="0"/>
            </a:endParaRPr>
          </a:p>
          <a:p>
            <a:r>
              <a:rPr lang="uk-UA" sz="2800" b="1">
                <a:solidFill>
                  <a:srgbClr val="00B0F0"/>
                </a:solidFill>
                <a:latin typeface="Trebuchet MS" pitchFamily="34" charset="0"/>
              </a:rPr>
              <a:t>слово або  словосполучення.</a:t>
            </a:r>
            <a:endParaRPr lang="ru-RU" sz="2800" b="1">
              <a:solidFill>
                <a:srgbClr val="00B0F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>
                <a:solidFill>
                  <a:srgbClr val="3333CC"/>
                </a:solidFill>
              </a:rPr>
              <a:t>ХТО БАБА?</a:t>
            </a:r>
            <a:endParaRPr lang="ru-RU" sz="9600" dirty="0">
              <a:solidFill>
                <a:srgbClr val="3333CC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2000250"/>
            <a:ext cx="852011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200" b="1">
                <a:solidFill>
                  <a:srgbClr val="3333CC"/>
                </a:solidFill>
                <a:latin typeface="Trebuchet MS" pitchFamily="34" charset="0"/>
              </a:rPr>
              <a:t>С</a:t>
            </a:r>
            <a:r>
              <a:rPr lang="uk-UA" sz="3200" b="1">
                <a:solidFill>
                  <a:srgbClr val="FF3300"/>
                </a:solidFill>
                <a:latin typeface="Trebuchet MS" pitchFamily="34" charset="0"/>
              </a:rPr>
              <a:t>идить хитра баба аж на версі граба.</a:t>
            </a:r>
          </a:p>
          <a:p>
            <a:endParaRPr lang="uk-UA" sz="3200" b="1">
              <a:solidFill>
                <a:srgbClr val="FF3300"/>
              </a:solidFill>
              <a:latin typeface="Trebuchet MS" pitchFamily="34" charset="0"/>
            </a:endParaRPr>
          </a:p>
          <a:p>
            <a:r>
              <a:rPr lang="uk-UA" sz="3200" b="1">
                <a:solidFill>
                  <a:srgbClr val="FF3300"/>
                </a:solidFill>
                <a:latin typeface="Trebuchet MS" pitchFamily="34" charset="0"/>
              </a:rPr>
              <a:t>“</a:t>
            </a:r>
            <a:r>
              <a:rPr lang="uk-UA" sz="3200" b="1">
                <a:solidFill>
                  <a:srgbClr val="3333CC"/>
                </a:solidFill>
                <a:latin typeface="Trebuchet MS" pitchFamily="34" charset="0"/>
              </a:rPr>
              <a:t>О</a:t>
            </a:r>
            <a:r>
              <a:rPr lang="uk-UA" sz="3200" b="1">
                <a:solidFill>
                  <a:srgbClr val="FF3300"/>
                </a:solidFill>
                <a:latin typeface="Trebuchet MS" pitchFamily="34" charset="0"/>
              </a:rPr>
              <a:t>й не злізу з граба! – дурить діток баба.</a:t>
            </a:r>
          </a:p>
          <a:p>
            <a:endParaRPr lang="uk-UA" sz="3200" b="1">
              <a:solidFill>
                <a:srgbClr val="FF3300"/>
              </a:solidFill>
              <a:latin typeface="Trebuchet MS" pitchFamily="34" charset="0"/>
            </a:endParaRPr>
          </a:p>
          <a:p>
            <a:r>
              <a:rPr lang="uk-UA" sz="3200" b="1">
                <a:solidFill>
                  <a:srgbClr val="3333CC"/>
                </a:solidFill>
                <a:latin typeface="Trebuchet MS" pitchFamily="34" charset="0"/>
              </a:rPr>
              <a:t>В</a:t>
            </a:r>
            <a:r>
              <a:rPr lang="uk-UA" sz="3200" b="1">
                <a:solidFill>
                  <a:srgbClr val="FF3300"/>
                </a:solidFill>
                <a:latin typeface="Trebuchet MS" pitchFamily="34" charset="0"/>
              </a:rPr>
              <a:t>ловіть мені курочку рябую,</a:t>
            </a:r>
          </a:p>
          <a:p>
            <a:endParaRPr lang="uk-UA" sz="3200" b="1">
              <a:solidFill>
                <a:srgbClr val="FF3300"/>
              </a:solidFill>
              <a:latin typeface="Trebuchet MS" pitchFamily="34" charset="0"/>
            </a:endParaRPr>
          </a:p>
          <a:p>
            <a:r>
              <a:rPr lang="uk-UA" sz="3200" b="1">
                <a:solidFill>
                  <a:srgbClr val="3333CC"/>
                </a:solidFill>
                <a:latin typeface="Trebuchet MS" pitchFamily="34" charset="0"/>
              </a:rPr>
              <a:t>А</a:t>
            </a:r>
            <a:r>
              <a:rPr lang="uk-UA" sz="3200" b="1">
                <a:solidFill>
                  <a:srgbClr val="FF3300"/>
                </a:solidFill>
                <a:latin typeface="Trebuchet MS" pitchFamily="34" charset="0"/>
              </a:rPr>
              <a:t> я подарю грушку золотую.</a:t>
            </a:r>
            <a:endParaRPr lang="ru-RU" sz="3200" b="1">
              <a:solidFill>
                <a:srgbClr val="FF33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9600" dirty="0" smtClean="0"/>
              <a:t>Хто вона?</a:t>
            </a:r>
            <a:endParaRPr lang="ru-RU" sz="96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7188" y="1785938"/>
            <a:ext cx="57531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600" b="1">
                <a:solidFill>
                  <a:srgbClr val="FFFF00"/>
                </a:solidFill>
                <a:latin typeface="Trebuchet MS" pitchFamily="34" charset="0"/>
              </a:rPr>
              <a:t>Л</a:t>
            </a:r>
            <a:r>
              <a:rPr lang="uk-UA" sz="3600" b="1">
                <a:latin typeface="Trebuchet MS" pitchFamily="34" charset="0"/>
              </a:rPr>
              <a:t>иха зима сховається, </a:t>
            </a:r>
          </a:p>
          <a:p>
            <a:r>
              <a:rPr lang="uk-UA" sz="3600" b="1">
                <a:solidFill>
                  <a:srgbClr val="FFFF00"/>
                </a:solidFill>
                <a:latin typeface="Trebuchet MS" pitchFamily="34" charset="0"/>
              </a:rPr>
              <a:t>А</a:t>
            </a:r>
            <a:r>
              <a:rPr lang="uk-UA" sz="3600" b="1">
                <a:latin typeface="Trebuchet MS" pitchFamily="34" charset="0"/>
              </a:rPr>
              <a:t> сонечко прогляне,</a:t>
            </a:r>
          </a:p>
          <a:p>
            <a:r>
              <a:rPr lang="uk-UA" sz="3600" b="1">
                <a:solidFill>
                  <a:srgbClr val="FFFF00"/>
                </a:solidFill>
                <a:latin typeface="Trebuchet MS" pitchFamily="34" charset="0"/>
              </a:rPr>
              <a:t>С</a:t>
            </a:r>
            <a:r>
              <a:rPr lang="uk-UA" sz="3600" b="1">
                <a:latin typeface="Trebuchet MS" pitchFamily="34" charset="0"/>
              </a:rPr>
              <a:t>ніжок води злякається,</a:t>
            </a:r>
          </a:p>
          <a:p>
            <a:r>
              <a:rPr lang="uk-UA" sz="3600" b="1">
                <a:solidFill>
                  <a:srgbClr val="FFFF00"/>
                </a:solidFill>
                <a:latin typeface="Trebuchet MS" pitchFamily="34" charset="0"/>
              </a:rPr>
              <a:t>Т</a:t>
            </a:r>
            <a:r>
              <a:rPr lang="uk-UA" sz="3600" b="1">
                <a:latin typeface="Trebuchet MS" pitchFamily="34" charset="0"/>
              </a:rPr>
              <a:t>ихенько тануть стане,-</a:t>
            </a:r>
          </a:p>
          <a:p>
            <a:r>
              <a:rPr lang="uk-UA" sz="3600" b="1">
                <a:solidFill>
                  <a:srgbClr val="FFFF00"/>
                </a:solidFill>
                <a:latin typeface="Trebuchet MS" pitchFamily="34" charset="0"/>
              </a:rPr>
              <a:t>І</a:t>
            </a:r>
            <a:r>
              <a:rPr lang="uk-UA" sz="3600" b="1">
                <a:latin typeface="Trebuchet MS" pitchFamily="34" charset="0"/>
              </a:rPr>
              <a:t> здалеку бистресенько</a:t>
            </a:r>
          </a:p>
          <a:p>
            <a:r>
              <a:rPr lang="uk-UA" sz="3600" b="1">
                <a:solidFill>
                  <a:srgbClr val="FFFF00"/>
                </a:solidFill>
                <a:latin typeface="Trebuchet MS" pitchFamily="34" charset="0"/>
              </a:rPr>
              <a:t>В</a:t>
            </a:r>
            <a:r>
              <a:rPr lang="uk-UA" sz="3600" b="1">
                <a:latin typeface="Trebuchet MS" pitchFamily="34" charset="0"/>
              </a:rPr>
              <a:t>она до нас прибуде,</a:t>
            </a:r>
          </a:p>
          <a:p>
            <a:r>
              <a:rPr lang="uk-UA" sz="3600" b="1">
                <a:solidFill>
                  <a:srgbClr val="FFFF00"/>
                </a:solidFill>
                <a:latin typeface="Trebuchet MS" pitchFamily="34" charset="0"/>
              </a:rPr>
              <a:t>К</a:t>
            </a:r>
            <a:r>
              <a:rPr lang="uk-UA" sz="3600" b="1">
                <a:latin typeface="Trebuchet MS" pitchFamily="34" charset="0"/>
              </a:rPr>
              <a:t>ому-кому любесенько,</a:t>
            </a:r>
          </a:p>
          <a:p>
            <a:r>
              <a:rPr lang="uk-UA" sz="3600" b="1">
                <a:solidFill>
                  <a:srgbClr val="FFFF00"/>
                </a:solidFill>
                <a:latin typeface="Trebuchet MS" pitchFamily="34" charset="0"/>
              </a:rPr>
              <a:t>А</a:t>
            </a:r>
            <a:r>
              <a:rPr lang="uk-UA" sz="3600" b="1">
                <a:latin typeface="Trebuchet MS" pitchFamily="34" charset="0"/>
              </a:rPr>
              <a:t> дітям більше буде.</a:t>
            </a:r>
            <a:endParaRPr lang="ru-RU" sz="3600" b="1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642918"/>
            <a:ext cx="1214446" cy="59093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/>
                <a:solidFill>
                  <a:schemeClr val="accent3"/>
                </a:solidFill>
                <a:latin typeface="+mn-lt"/>
              </a:rPr>
              <a:t>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5400" b="1" dirty="0">
              <a:ln/>
              <a:solidFill>
                <a:schemeClr val="accent3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/>
                <a:solidFill>
                  <a:schemeClr val="accent3"/>
                </a:solidFill>
                <a:latin typeface="+mn-lt"/>
              </a:rPr>
              <a:t>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5400" b="1" dirty="0">
              <a:ln/>
              <a:solidFill>
                <a:schemeClr val="accent3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/>
                <a:solidFill>
                  <a:schemeClr val="accent3"/>
                </a:solidFill>
                <a:latin typeface="+mn-lt"/>
              </a:rPr>
              <a:t>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5400" b="1" dirty="0">
              <a:ln/>
              <a:solidFill>
                <a:schemeClr val="accent3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/>
                <a:solidFill>
                  <a:schemeClr val="accent3"/>
                </a:solidFill>
                <a:latin typeface="+mn-lt"/>
              </a:rPr>
              <a:t>О</a:t>
            </a:r>
            <a:endParaRPr lang="ru-RU" sz="5400" b="1" dirty="0">
              <a:ln/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2198" y="714356"/>
            <a:ext cx="1428760" cy="59093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І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Б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57438" y="2928938"/>
            <a:ext cx="328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b="1">
                <a:solidFill>
                  <a:srgbClr val="FF0000"/>
                </a:solidFill>
                <a:latin typeface="Trebuchet MS" pitchFamily="34" charset="0"/>
              </a:rPr>
              <a:t>ТВОРЧА РОБОТА</a:t>
            </a:r>
            <a:endParaRPr lang="ru-RU" sz="2800" b="1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320675"/>
            <a:ext cx="7239000" cy="1143000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cap="none" smtClean="0">
                <a:ln>
                  <a:noFill/>
                </a:ln>
                <a:solidFill>
                  <a:schemeClr val="tx1"/>
                </a:solidFill>
                <a:latin typeface="Arial" charset="0"/>
              </a:rPr>
              <a:t>Автор: Терещенко Л. Ф.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75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6</vt:i4>
      </vt:variant>
    </vt:vector>
  </HeadingPairs>
  <TitlesOfParts>
    <vt:vector size="17" baseType="lpstr">
      <vt:lpstr>Arial</vt:lpstr>
      <vt:lpstr>Calibri</vt:lpstr>
      <vt:lpstr>Trebuchet MS</vt:lpstr>
      <vt:lpstr>Wingdings 2</vt:lpstr>
      <vt:lpstr>Wingdings</vt:lpstr>
      <vt:lpstr>Специальное оформление</vt:lpstr>
      <vt:lpstr>Изящная</vt:lpstr>
      <vt:lpstr>Изящная</vt:lpstr>
      <vt:lpstr>Изящная</vt:lpstr>
      <vt:lpstr>Изящная</vt:lpstr>
      <vt:lpstr>Изящная</vt:lpstr>
      <vt:lpstr>Слайд 1</vt:lpstr>
      <vt:lpstr>Слайд 2</vt:lpstr>
      <vt:lpstr>Слайд 3</vt:lpstr>
      <vt:lpstr>Слайд 4</vt:lpstr>
      <vt:lpstr>Слайд 5</vt:lpstr>
      <vt:lpstr>Автор: Терещенко Л. Ф.</vt:lpstr>
    </vt:vector>
  </TitlesOfParts>
  <Company>BEST_XP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АКРОВІШ</dc:title>
  <dc:creator>Админ</dc:creator>
  <cp:lastModifiedBy>User</cp:lastModifiedBy>
  <cp:revision>7</cp:revision>
  <dcterms:created xsi:type="dcterms:W3CDTF">2011-12-08T08:26:07Z</dcterms:created>
  <dcterms:modified xsi:type="dcterms:W3CDTF">2012-03-11T00:59:53Z</dcterms:modified>
</cp:coreProperties>
</file>